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2785" y="606425"/>
            <a:ext cx="7591425" cy="2145030"/>
          </a:xfrm>
        </p:spPr>
        <p:txBody>
          <a:bodyPr>
            <a:normAutofit/>
          </a:bodyPr>
          <a:lstStyle/>
          <a:p>
            <a:r>
              <a:rPr lang="en-US" dirty="0"/>
              <a:t>„EUROPO JESTEŚMY Z TOBĄ. 15 </a:t>
            </a:r>
            <a:r>
              <a:rPr lang="en-US" dirty="0" err="1"/>
              <a:t>lat</a:t>
            </a:r>
            <a:r>
              <a:rPr lang="en-US" dirty="0"/>
              <a:t> w </a:t>
            </a:r>
            <a:r>
              <a:rPr lang="en-US" dirty="0" err="1"/>
              <a:t>Unii</a:t>
            </a:r>
            <a:r>
              <a:rPr lang="en-US" dirty="0"/>
              <a:t> </a:t>
            </a:r>
            <a:r>
              <a:rPr lang="en-US" dirty="0" err="1"/>
              <a:t>Europejskiej</a:t>
            </a:r>
            <a:r>
              <a:rPr lang="en-US" dirty="0"/>
              <a:t> w </a:t>
            </a:r>
            <a:r>
              <a:rPr lang="en-US" dirty="0" err="1"/>
              <a:t>Barwach</a:t>
            </a:r>
            <a:r>
              <a:rPr lang="en-US" dirty="0"/>
              <a:t> </a:t>
            </a:r>
            <a:r>
              <a:rPr lang="en-US" dirty="0" err="1"/>
              <a:t>Biało-Czerwonych</a:t>
            </a:r>
            <a:r>
              <a:rPr lang="en-US" dirty="0"/>
              <a:t>”</a:t>
            </a:r>
          </a:p>
        </p:txBody>
      </p:sp>
      <p:pic>
        <p:nvPicPr>
          <p:cNvPr id="6" name="Picture 5" descr="6084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4116" cy="2534194"/>
          </a:xfrm>
          <a:prstGeom prst="rect">
            <a:avLst/>
          </a:prstGeom>
        </p:spPr>
      </p:pic>
      <p:pic>
        <p:nvPicPr>
          <p:cNvPr id="5" name="Picture 4" descr="p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475" y="3078535"/>
            <a:ext cx="7955594" cy="38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2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7200" dirty="0" smtClean="0"/>
              <a:t>Współpraca</a:t>
            </a:r>
            <a:endParaRPr lang="en-US" sz="7200" dirty="0"/>
          </a:p>
        </p:txBody>
      </p:sp>
      <p:pic>
        <p:nvPicPr>
          <p:cNvPr id="5" name="Content Placeholder 4" descr="IMG_93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20" y="2156460"/>
            <a:ext cx="11617960" cy="38315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7200" dirty="0" smtClean="0"/>
              <a:t>Wspólnota</a:t>
            </a:r>
            <a:endParaRPr lang="en-US" sz="7200" dirty="0"/>
          </a:p>
        </p:txBody>
      </p:sp>
      <p:pic>
        <p:nvPicPr>
          <p:cNvPr id="5" name="Content Placeholder 4" descr="IMG_933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15" y="1980565"/>
            <a:ext cx="11926570" cy="4210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170"/>
            <a:ext cx="12192000" cy="1608455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/>
              <a:t>„Zjednoczenie w różnorodności”</a:t>
            </a:r>
            <a:endParaRPr lang="en-US" sz="6600" dirty="0"/>
          </a:p>
        </p:txBody>
      </p:sp>
      <p:pic>
        <p:nvPicPr>
          <p:cNvPr id="4" name="Content Placeholder 3" descr="IMG_926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55" y="2301875"/>
            <a:ext cx="11520805" cy="3630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353015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/>
              <a:t>Pokój</a:t>
            </a:r>
            <a:endParaRPr lang="en-US" sz="7200" dirty="0"/>
          </a:p>
        </p:txBody>
      </p:sp>
      <p:pic>
        <p:nvPicPr>
          <p:cNvPr id="4" name="Content Placeholder 3" descr="IMG_929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97" y="2540635"/>
            <a:ext cx="11774805" cy="3420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7200" dirty="0" smtClean="0"/>
              <a:t>Solidarność</a:t>
            </a:r>
            <a:endParaRPr lang="en-US" sz="7200" dirty="0"/>
          </a:p>
        </p:txBody>
      </p:sp>
      <p:pic>
        <p:nvPicPr>
          <p:cNvPr id="4" name="Content Placeholder 3" descr="IMG_9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310" y="1857375"/>
            <a:ext cx="11294745" cy="4450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</Words>
  <Application>Microsoft Office PowerPoint</Application>
  <PresentationFormat>Panoramiczny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SimSun</vt:lpstr>
      <vt:lpstr>Arial</vt:lpstr>
      <vt:lpstr>Art_mountaineering</vt:lpstr>
      <vt:lpstr>„EUROPO JESTEŚMY Z TOBĄ. 15 lat w Unii Europejskiej w Barwach Biało-Czerwonych”</vt:lpstr>
      <vt:lpstr>Współpraca</vt:lpstr>
      <vt:lpstr>Wspólnota</vt:lpstr>
      <vt:lpstr>„Zjednoczenie w różnorodności”</vt:lpstr>
      <vt:lpstr>Pokój</vt:lpstr>
      <vt:lpstr>Solidarność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„EUROPO JESTEŚMY Z TOBĄ. 15 lat w Unii Europejskiej w Barwach Biało-Czerwonych”</dc:title>
  <dc:creator>Mistrz</dc:creator>
  <cp:lastModifiedBy>ppe-user</cp:lastModifiedBy>
  <cp:revision>14</cp:revision>
  <dcterms:created xsi:type="dcterms:W3CDTF">2019-06-02T08:00:00Z</dcterms:created>
  <dcterms:modified xsi:type="dcterms:W3CDTF">2019-06-04T19:34:28Z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